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66" r:id="rId3"/>
    <p:sldId id="265" r:id="rId4"/>
    <p:sldId id="259" r:id="rId5"/>
    <p:sldId id="267" r:id="rId6"/>
    <p:sldId id="262" r:id="rId7"/>
    <p:sldId id="263" r:id="rId8"/>
    <p:sldId id="264" r:id="rId9"/>
    <p:sldId id="269" r:id="rId10"/>
    <p:sldId id="270" r:id="rId11"/>
    <p:sldId id="271" r:id="rId12"/>
    <p:sldId id="273" r:id="rId13"/>
    <p:sldId id="272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A265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00364" y="-357214"/>
            <a:ext cx="4105596" cy="45719"/>
          </a:xfrm>
        </p:spPr>
        <p:txBody>
          <a:bodyPr>
            <a:normAutofit fontScale="25000" lnSpcReduction="20000"/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285860"/>
            <a:ext cx="7772400" cy="1714512"/>
          </a:xfrm>
        </p:spPr>
        <p:txBody>
          <a:bodyPr>
            <a:noAutofit/>
          </a:bodyPr>
          <a:lstStyle/>
          <a:p>
            <a:r>
              <a:rPr lang="az-Latn-AZ" sz="5400" b="1" dirty="0" smtClean="0">
                <a:solidFill>
                  <a:schemeClr val="accent1">
                    <a:lumMod val="50000"/>
                  </a:schemeClr>
                </a:solidFill>
              </a:rPr>
              <a:t>Tibbi Treyninq Kursları</a:t>
            </a:r>
            <a:br>
              <a:rPr lang="az-Latn-AZ" sz="54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az-Latn-AZ" sz="2400" b="1" dirty="0" smtClean="0">
                <a:solidFill>
                  <a:schemeClr val="accent1">
                    <a:lumMod val="50000"/>
                  </a:schemeClr>
                </a:solidFill>
              </a:rPr>
              <a:t>Bakı, </a:t>
            </a:r>
            <a:r>
              <a:rPr sz="2400" b="1" smtClean="0">
                <a:solidFill>
                  <a:schemeClr val="accent1">
                    <a:lumMod val="50000"/>
                  </a:schemeClr>
                </a:solidFill>
              </a:rPr>
              <a:t>25-26</a:t>
            </a:r>
            <a:r>
              <a:rPr lang="az-Latn-AZ" sz="2400" b="1" dirty="0" smtClean="0">
                <a:solidFill>
                  <a:schemeClr val="accent1">
                    <a:lumMod val="50000"/>
                  </a:schemeClr>
                </a:solidFill>
              </a:rPr>
              <a:t> may 2013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2" name="Picture 1" descr="D:\my documents\social works\logolar\logo (2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3501008"/>
            <a:ext cx="3643338" cy="300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0224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-114569" y="0"/>
            <a:ext cx="4686537" cy="3500438"/>
          </a:xfrm>
        </p:spPr>
      </p:pic>
      <p:pic>
        <p:nvPicPr>
          <p:cNvPr id="5" name="Рисунок 4" descr="IMG_023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57463" y="0"/>
            <a:ext cx="4686537" cy="3500438"/>
          </a:xfrm>
          <a:prstGeom prst="rect">
            <a:avLst/>
          </a:prstGeom>
        </p:spPr>
      </p:pic>
      <p:pic>
        <p:nvPicPr>
          <p:cNvPr id="6" name="Рисунок 5" descr="IMG_023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493178"/>
            <a:ext cx="4504968" cy="3364822"/>
          </a:xfrm>
          <a:prstGeom prst="rect">
            <a:avLst/>
          </a:prstGeom>
        </p:spPr>
      </p:pic>
      <p:pic>
        <p:nvPicPr>
          <p:cNvPr id="7" name="Рисунок 6" descr="IMG_023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00562" y="3493178"/>
            <a:ext cx="4643438" cy="33648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" name="Содержимое 9" descr="P102014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857752" cy="3643314"/>
          </a:xfrm>
        </p:spPr>
      </p:pic>
      <p:pic>
        <p:nvPicPr>
          <p:cNvPr id="7" name="Рисунок 6" descr="IMG_023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3357562"/>
            <a:ext cx="4903374" cy="3805274"/>
          </a:xfrm>
          <a:prstGeom prst="rect">
            <a:avLst/>
          </a:prstGeom>
        </p:spPr>
      </p:pic>
      <p:pic>
        <p:nvPicPr>
          <p:cNvPr id="8" name="Рисунок 7" descr="IMG_025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4876" y="-1"/>
            <a:ext cx="4677357" cy="3684421"/>
          </a:xfrm>
          <a:prstGeom prst="rect">
            <a:avLst/>
          </a:prstGeom>
        </p:spPr>
      </p:pic>
      <p:pic>
        <p:nvPicPr>
          <p:cNvPr id="11" name="Рисунок 10" descr="P102014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" y="3375422"/>
            <a:ext cx="4643437" cy="34825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IMG_025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53108" y="3143248"/>
            <a:ext cx="4590892" cy="3714752"/>
          </a:xfrm>
          <a:prstGeom prst="rect">
            <a:avLst/>
          </a:prstGeom>
        </p:spPr>
      </p:pic>
      <p:pic>
        <p:nvPicPr>
          <p:cNvPr id="8" name="Рисунок 7" descr="IMG_025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143248"/>
            <a:ext cx="4590892" cy="3714752"/>
          </a:xfrm>
          <a:prstGeom prst="rect">
            <a:avLst/>
          </a:prstGeom>
        </p:spPr>
      </p:pic>
      <p:pic>
        <p:nvPicPr>
          <p:cNvPr id="9" name="Рисунок 8" descr="IMG_031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53108" y="0"/>
            <a:ext cx="4590892" cy="3429000"/>
          </a:xfrm>
          <a:prstGeom prst="rect">
            <a:avLst/>
          </a:prstGeom>
        </p:spPr>
      </p:pic>
      <p:pic>
        <p:nvPicPr>
          <p:cNvPr id="10" name="Рисунок 9" descr="IMG_031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285776"/>
            <a:ext cx="4590892" cy="3429000"/>
          </a:xfrm>
          <a:prstGeom prst="rect">
            <a:avLst/>
          </a:prstGeom>
        </p:spPr>
      </p:pic>
      <p:sp>
        <p:nvSpPr>
          <p:cNvPr id="16" name="Содержимое 15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300938" cy="123812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IMG_02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391174"/>
            <a:ext cx="4429124" cy="3735039"/>
          </a:xfrm>
          <a:prstGeom prst="rect">
            <a:avLst/>
          </a:prstGeom>
        </p:spPr>
      </p:pic>
      <p:pic>
        <p:nvPicPr>
          <p:cNvPr id="6" name="Рисунок 5" descr="IMG_023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9124" y="3549802"/>
            <a:ext cx="4714876" cy="3521606"/>
          </a:xfrm>
          <a:prstGeom prst="rect">
            <a:avLst/>
          </a:prstGeom>
        </p:spPr>
      </p:pic>
      <p:pic>
        <p:nvPicPr>
          <p:cNvPr id="7" name="Рисунок 6" descr="IMG_034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66175" y="0"/>
            <a:ext cx="4877826" cy="3643314"/>
          </a:xfrm>
          <a:prstGeom prst="rect">
            <a:avLst/>
          </a:prstGeom>
        </p:spPr>
      </p:pic>
      <p:pic>
        <p:nvPicPr>
          <p:cNvPr id="8" name="Рисунок 7" descr="IMG_036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4399603" cy="35718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0327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-714411" y="0"/>
            <a:ext cx="5214973" cy="3500438"/>
          </a:xfrm>
        </p:spPr>
      </p:pic>
      <p:pic>
        <p:nvPicPr>
          <p:cNvPr id="6" name="Рисунок 5" descr="IMG_03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714412" y="3357562"/>
            <a:ext cx="5000660" cy="4042883"/>
          </a:xfrm>
          <a:prstGeom prst="rect">
            <a:avLst/>
          </a:prstGeom>
        </p:spPr>
      </p:pic>
      <p:pic>
        <p:nvPicPr>
          <p:cNvPr id="8" name="Рисунок 7" descr="IMG_036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6248" y="3500438"/>
            <a:ext cx="5069145" cy="4071967"/>
          </a:xfrm>
          <a:prstGeom prst="rect">
            <a:avLst/>
          </a:prstGeom>
        </p:spPr>
      </p:pic>
      <p:pic>
        <p:nvPicPr>
          <p:cNvPr id="9" name="Рисунок 8" descr="IMG_036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14810" y="1"/>
            <a:ext cx="4929190" cy="35004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IMG_026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57628"/>
            <a:ext cx="5000627" cy="4050223"/>
          </a:xfrm>
          <a:prstGeom prst="rect">
            <a:avLst/>
          </a:prstGeom>
        </p:spPr>
      </p:pic>
      <p:pic>
        <p:nvPicPr>
          <p:cNvPr id="6" name="Рисунок 5" descr="IMG_026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29191" y="3857628"/>
            <a:ext cx="4857784" cy="4050223"/>
          </a:xfrm>
          <a:prstGeom prst="rect">
            <a:avLst/>
          </a:prstGeom>
        </p:spPr>
      </p:pic>
      <p:pic>
        <p:nvPicPr>
          <p:cNvPr id="7" name="Рисунок 6" descr="IMG_026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5072065" cy="4050223"/>
          </a:xfrm>
          <a:prstGeom prst="rect">
            <a:avLst/>
          </a:prstGeom>
        </p:spPr>
      </p:pic>
      <p:pic>
        <p:nvPicPr>
          <p:cNvPr id="8" name="Рисунок 7" descr="IMG_026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72067" y="0"/>
            <a:ext cx="4857784" cy="4050223"/>
          </a:xfrm>
          <a:prstGeom prst="rect">
            <a:avLst/>
          </a:prstGeom>
        </p:spPr>
      </p:pic>
      <p:sp>
        <p:nvSpPr>
          <p:cNvPr id="13" name="Содержимое 12"/>
          <p:cNvSpPr>
            <a:spLocks noGrp="1"/>
          </p:cNvSpPr>
          <p:nvPr>
            <p:ph sz="quarter" idx="1"/>
          </p:nvPr>
        </p:nvSpPr>
        <p:spPr>
          <a:xfrm>
            <a:off x="914400" y="-45719"/>
            <a:ext cx="7772400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IMG_02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71536" y="3571876"/>
            <a:ext cx="5000660" cy="3574963"/>
          </a:xfrm>
          <a:prstGeom prst="rect">
            <a:avLst/>
          </a:prstGeom>
        </p:spPr>
      </p:pic>
      <p:pic>
        <p:nvPicPr>
          <p:cNvPr id="5" name="Рисунок 4" descr="IMG_038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7686" y="0"/>
            <a:ext cx="4786314" cy="3574963"/>
          </a:xfrm>
          <a:prstGeom prst="rect">
            <a:avLst/>
          </a:prstGeom>
        </p:spPr>
      </p:pic>
      <p:pic>
        <p:nvPicPr>
          <p:cNvPr id="6" name="Рисунок 5" descr="IMG_038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57686" y="3571876"/>
            <a:ext cx="4786314" cy="3574963"/>
          </a:xfrm>
          <a:prstGeom prst="rect">
            <a:avLst/>
          </a:prstGeom>
        </p:spPr>
      </p:pic>
      <p:pic>
        <p:nvPicPr>
          <p:cNvPr id="7" name="Рисунок 6" descr="IMG_039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500098" y="0"/>
            <a:ext cx="4786314" cy="35749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P10201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4876" y="0"/>
            <a:ext cx="4429124" cy="3500438"/>
          </a:xfrm>
          <a:prstGeom prst="rect">
            <a:avLst/>
          </a:prstGeom>
        </p:spPr>
      </p:pic>
      <p:pic>
        <p:nvPicPr>
          <p:cNvPr id="6" name="Рисунок 5" descr="P102019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228443"/>
            <a:ext cx="4786314" cy="3629557"/>
          </a:xfrm>
          <a:prstGeom prst="rect">
            <a:avLst/>
          </a:prstGeom>
        </p:spPr>
      </p:pic>
      <p:pic>
        <p:nvPicPr>
          <p:cNvPr id="8" name="Содержимое 8" descr="IMG_038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5075145" cy="3286124"/>
          </a:xfrm>
          <a:prstGeom prst="rect">
            <a:avLst/>
          </a:prstGeom>
        </p:spPr>
      </p:pic>
      <p:pic>
        <p:nvPicPr>
          <p:cNvPr id="9" name="Рисунок 8" descr="IMG_026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14876" y="3286124"/>
            <a:ext cx="4429125" cy="3571876"/>
          </a:xfrm>
          <a:prstGeom prst="rect">
            <a:avLst/>
          </a:prstGeom>
        </p:spPr>
      </p:pic>
      <p:sp>
        <p:nvSpPr>
          <p:cNvPr id="10" name="Содержимое 9"/>
          <p:cNvSpPr>
            <a:spLocks noGrp="1"/>
          </p:cNvSpPr>
          <p:nvPr>
            <p:ph sz="quarter" idx="1"/>
          </p:nvPr>
        </p:nvSpPr>
        <p:spPr>
          <a:xfrm flipV="1">
            <a:off x="928662" y="-161940"/>
            <a:ext cx="7772400" cy="161940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IMG_02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00562" y="71438"/>
            <a:ext cx="4643438" cy="3286124"/>
          </a:xfrm>
          <a:prstGeom prst="rect">
            <a:avLst/>
          </a:prstGeom>
        </p:spPr>
      </p:pic>
      <p:pic>
        <p:nvPicPr>
          <p:cNvPr id="7" name="Рисунок 6" descr="IMG_027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38" y="3357563"/>
            <a:ext cx="4500562" cy="3500438"/>
          </a:xfrm>
          <a:prstGeom prst="rect">
            <a:avLst/>
          </a:prstGeom>
        </p:spPr>
      </p:pic>
      <p:pic>
        <p:nvPicPr>
          <p:cNvPr id="10" name="Рисунок 9" descr="IMG_038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214686"/>
            <a:ext cx="4714876" cy="3643314"/>
          </a:xfrm>
          <a:prstGeom prst="rect">
            <a:avLst/>
          </a:prstGeom>
        </p:spPr>
      </p:pic>
      <p:pic>
        <p:nvPicPr>
          <p:cNvPr id="11" name="Рисунок 10" descr="IMG_039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4786314" cy="3500438"/>
          </a:xfrm>
          <a:prstGeom prst="rect">
            <a:avLst/>
          </a:prstGeom>
        </p:spPr>
      </p:pic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914400" y="-45719"/>
            <a:ext cx="7729566" cy="45719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P1020174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829103" cy="3621827"/>
          </a:xfrm>
        </p:spPr>
      </p:pic>
      <p:pic>
        <p:nvPicPr>
          <p:cNvPr id="8" name="Содержимое 3" descr="P102018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41790" y="0"/>
            <a:ext cx="4402210" cy="3500438"/>
          </a:xfrm>
          <a:prstGeom prst="rect">
            <a:avLst/>
          </a:prstGeom>
        </p:spPr>
      </p:pic>
      <p:pic>
        <p:nvPicPr>
          <p:cNvPr id="9" name="Рисунок 8" descr="P102018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6314" y="3500438"/>
            <a:ext cx="4429124" cy="3357562"/>
          </a:xfrm>
          <a:prstGeom prst="rect">
            <a:avLst/>
          </a:prstGeom>
        </p:spPr>
      </p:pic>
      <p:pic>
        <p:nvPicPr>
          <p:cNvPr id="10" name="Рисунок 9" descr="IMG_037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3429000"/>
            <a:ext cx="4857752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IMG_036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973501" cy="3714776"/>
          </a:xfrm>
          <a:prstGeom prst="rect">
            <a:avLst/>
          </a:prstGeom>
        </p:spPr>
      </p:pic>
      <p:pic>
        <p:nvPicPr>
          <p:cNvPr id="6" name="Рисунок 5" descr="IMG_037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0530" y="3389728"/>
            <a:ext cx="4643470" cy="3468272"/>
          </a:xfrm>
          <a:prstGeom prst="rect">
            <a:avLst/>
          </a:prstGeom>
        </p:spPr>
      </p:pic>
      <p:pic>
        <p:nvPicPr>
          <p:cNvPr id="8" name="Содержимое 7" descr="P1020177.JPG"/>
          <p:cNvPicPr>
            <a:picLocks noGrp="1" noChangeAspect="1"/>
          </p:cNvPicPr>
          <p:nvPr>
            <p:ph sz="quarter" idx="1"/>
          </p:nvPr>
        </p:nvPicPr>
        <p:blipFill>
          <a:blip r:embed="rId4" cstate="print"/>
          <a:stretch>
            <a:fillRect/>
          </a:stretch>
        </p:blipFill>
        <p:spPr>
          <a:xfrm>
            <a:off x="4762501" y="0"/>
            <a:ext cx="4381498" cy="3500438"/>
          </a:xfrm>
          <a:prstGeom prst="rect">
            <a:avLst/>
          </a:prstGeom>
        </p:spPr>
      </p:pic>
      <p:pic>
        <p:nvPicPr>
          <p:cNvPr id="9" name="Рисунок 8" descr="P102017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3571876"/>
            <a:ext cx="4886248" cy="32861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P102018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571875"/>
            <a:ext cx="4714876" cy="3536157"/>
          </a:xfrm>
          <a:prstGeom prst="rect">
            <a:avLst/>
          </a:prstGeom>
        </p:spPr>
      </p:pic>
      <p:pic>
        <p:nvPicPr>
          <p:cNvPr id="7" name="Рисунок 6" descr="P102019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6314" y="0"/>
            <a:ext cx="4357686" cy="3620336"/>
          </a:xfrm>
          <a:prstGeom prst="rect">
            <a:avLst/>
          </a:prstGeom>
        </p:spPr>
      </p:pic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 flipV="1">
            <a:off x="914400" y="-357214"/>
            <a:ext cx="7772400" cy="357214"/>
          </a:xfrm>
        </p:spPr>
        <p:txBody>
          <a:bodyPr>
            <a:normAutofit fontScale="77500" lnSpcReduction="20000"/>
          </a:bodyPr>
          <a:lstStyle/>
          <a:p>
            <a:endParaRPr lang="ru-RU" dirty="0"/>
          </a:p>
        </p:txBody>
      </p:sp>
      <p:pic>
        <p:nvPicPr>
          <p:cNvPr id="10" name="Рисунок 9" descr="P102018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4876" y="3571876"/>
            <a:ext cx="4714908" cy="3674047"/>
          </a:xfrm>
          <a:prstGeom prst="rect">
            <a:avLst/>
          </a:prstGeom>
        </p:spPr>
      </p:pic>
      <p:pic>
        <p:nvPicPr>
          <p:cNvPr id="11" name="Рисунок 10" descr="IMG_036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4786314" cy="35718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201</TotalTime>
  <Words>3</Words>
  <Application>Microsoft Office PowerPoint</Application>
  <PresentationFormat>Экран (4:3)</PresentationFormat>
  <Paragraphs>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Справедливость</vt:lpstr>
      <vt:lpstr>Tibbi Treyninq Kursları Bakı, 25-26 may 2013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ACER</dc:creator>
  <cp:lastModifiedBy>user</cp:lastModifiedBy>
  <cp:revision>22</cp:revision>
  <dcterms:created xsi:type="dcterms:W3CDTF">2013-05-26T15:38:09Z</dcterms:created>
  <dcterms:modified xsi:type="dcterms:W3CDTF">2013-05-29T07:21:28Z</dcterms:modified>
</cp:coreProperties>
</file>